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DB90E27-75A5-46AF-B1EA-4106715C3CE5}" type="datetimeFigureOut">
              <a:rPr lang="ru-RU" smtClean="0"/>
              <a:pPr/>
              <a:t>05.02.2023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189342A-CAB5-43C4-8CF4-86FBE694F98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90E27-75A5-46AF-B1EA-4106715C3CE5}" type="datetimeFigureOut">
              <a:rPr lang="ru-RU" smtClean="0"/>
              <a:pPr/>
              <a:t>05.02.2023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9342A-CAB5-43C4-8CF4-86FBE694F98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980728"/>
            <a:ext cx="7772400" cy="2043659"/>
          </a:xfrm>
        </p:spPr>
        <p:txBody>
          <a:bodyPr>
            <a:normAutofit fontScale="90000"/>
          </a:bodyPr>
          <a:lstStyle/>
          <a:p>
            <a:r>
              <a:rPr lang="ru-RU" sz="4800" b="1" dirty="0" smtClean="0">
                <a:latin typeface="Adobe Myungjo Std M" pitchFamily="18" charset="-128"/>
                <a:ea typeface="Adobe Myungjo Std M" pitchFamily="18" charset="-128"/>
              </a:rPr>
              <a:t>ПОЖАРНАЯ БЕЗОПАСНОТЬ ДЛЯ ДЕТЕЙ</a:t>
            </a:r>
            <a:endParaRPr lang="ru-RU" sz="4800" b="1" dirty="0">
              <a:latin typeface="Adobe Myungjo Std M" pitchFamily="18" charset="-128"/>
              <a:ea typeface="Adobe Myungjo Std M" pitchFamily="18" charset="-128"/>
            </a:endParaRPr>
          </a:p>
        </p:txBody>
      </p:sp>
      <p:sp>
        <p:nvSpPr>
          <p:cNvPr id="3" name="Подзаголовок 2"/>
          <p:cNvSpPr>
            <a:spLocks noGrp="1"/>
          </p:cNvSpPr>
          <p:nvPr>
            <p:ph type="subTitle" idx="1"/>
          </p:nvPr>
        </p:nvSpPr>
        <p:spPr>
          <a:xfrm>
            <a:off x="2411760" y="4365104"/>
            <a:ext cx="6400800" cy="1559024"/>
          </a:xfrm>
        </p:spPr>
        <p:txBody>
          <a:bodyPr>
            <a:normAutofit/>
          </a:bodyPr>
          <a:lstStyle/>
          <a:p>
            <a:pPr algn="r"/>
            <a:r>
              <a:rPr lang="ru-RU" sz="2200" dirty="0" smtClean="0">
                <a:solidFill>
                  <a:schemeClr val="tx1"/>
                </a:solidFill>
                <a:latin typeface="Times New Roman" pitchFamily="18" charset="0"/>
                <a:cs typeface="Times New Roman" pitchFamily="18" charset="0"/>
              </a:rPr>
              <a:t>Работу выполнила:</a:t>
            </a:r>
          </a:p>
          <a:p>
            <a:pPr algn="r"/>
            <a:r>
              <a:rPr lang="ru-RU" sz="2200" dirty="0" smtClean="0">
                <a:solidFill>
                  <a:schemeClr val="tx1"/>
                </a:solidFill>
                <a:latin typeface="Times New Roman" pitchFamily="18" charset="0"/>
                <a:cs typeface="Times New Roman" pitchFamily="18" charset="0"/>
              </a:rPr>
              <a:t>воспитатель МДОУ «Квакшинский детский сад»</a:t>
            </a:r>
          </a:p>
          <a:p>
            <a:pPr algn="r"/>
            <a:r>
              <a:rPr lang="ru-RU" sz="2200" dirty="0" smtClean="0">
                <a:solidFill>
                  <a:schemeClr val="tx1"/>
                </a:solidFill>
                <a:latin typeface="Times New Roman" pitchFamily="18" charset="0"/>
                <a:cs typeface="Times New Roman" pitchFamily="18" charset="0"/>
              </a:rPr>
              <a:t>Эльгакаева Зулихан Вахаевна</a:t>
            </a:r>
            <a:endParaRPr lang="ru-RU" sz="2200"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42910" y="357166"/>
            <a:ext cx="785818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Calibri" pitchFamily="34" charset="0"/>
                <a:ea typeface="Calibri" pitchFamily="34" charset="0"/>
                <a:cs typeface="Times New Roman" pitchFamily="18" charset="0"/>
              </a:rPr>
              <a:t>Не шутите с огнём!</a:t>
            </a: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a:r>
            <a:b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b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Я - огонь! Я </a:t>
            </a:r>
            <a:r>
              <a:rPr kumimoji="0" lang="ru-RU" sz="2400" b="0" i="0" u="none" strike="noStrike" cap="none" normalizeH="0" baseline="0" dirty="0" smtClean="0">
                <a:ln>
                  <a:noFill/>
                </a:ln>
                <a:solidFill>
                  <a:srgbClr val="333333"/>
                </a:solidFill>
                <a:effectLst/>
                <a:latin typeface="Calibri"/>
                <a:ea typeface="Calibri" pitchFamily="34" charset="0"/>
                <a:cs typeface="Times New Roman" pitchFamily="18" charset="0"/>
              </a:rPr>
              <a:t>–</a:t>
            </a: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друг ребят.</a:t>
            </a:r>
            <a:b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b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Но когда со мной шалят,</a:t>
            </a:r>
            <a:b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b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Становлюсь тогда врагом</a:t>
            </a:r>
            <a:b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b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И сжигаю все кругом!</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1.jpg"/>
          <p:cNvPicPr>
            <a:picLocks noChangeAspect="1"/>
          </p:cNvPicPr>
          <p:nvPr/>
        </p:nvPicPr>
        <p:blipFill>
          <a:blip r:embed="rId2"/>
          <a:stretch>
            <a:fillRect/>
          </a:stretch>
        </p:blipFill>
        <p:spPr>
          <a:xfrm>
            <a:off x="2285984" y="2500306"/>
            <a:ext cx="4786346" cy="3350442"/>
          </a:xfrm>
          <a:prstGeom prst="rect">
            <a:avLst/>
          </a:prstGeom>
          <a:noFill/>
          <a:ln cmpd="tri">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7786742" cy="2439982"/>
          </a:xfrm>
        </p:spPr>
        <p:txBody>
          <a:bodyPr>
            <a:noAutofit/>
          </a:bodyPr>
          <a:lstStyle/>
          <a:p>
            <a:r>
              <a:rPr lang="ru-RU" sz="2000" b="1" dirty="0">
                <a:latin typeface="Times New Roman" pitchFamily="18" charset="0"/>
                <a:cs typeface="Times New Roman" pitchFamily="18" charset="0"/>
              </a:rPr>
              <a:t>Не берите в руки спички!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Чтобы лес, звериный дом,</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Не пылал нигде огнём,</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Чтоб не плакали букашки,</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Не теряли гнёзда пташки,</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А лишь пели песни птички,</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Не берите в руки спички!</a:t>
            </a:r>
          </a:p>
        </p:txBody>
      </p:sp>
      <p:pic>
        <p:nvPicPr>
          <p:cNvPr id="4" name="Рисунок 3" descr="2.jpg"/>
          <p:cNvPicPr>
            <a:picLocks noChangeAspect="1"/>
          </p:cNvPicPr>
          <p:nvPr/>
        </p:nvPicPr>
        <p:blipFill>
          <a:blip r:embed="rId2"/>
          <a:stretch>
            <a:fillRect/>
          </a:stretch>
        </p:blipFill>
        <p:spPr>
          <a:xfrm>
            <a:off x="1928794" y="2786058"/>
            <a:ext cx="4929222" cy="3450455"/>
          </a:xfrm>
          <a:prstGeom prst="rect">
            <a:avLst/>
          </a:prstGeom>
          <a:ln cmpd="tri">
            <a:solidFill>
              <a:schemeClr val="tx1"/>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1538" y="274638"/>
            <a:ext cx="7215238" cy="2082792"/>
          </a:xfrm>
        </p:spPr>
        <p:txBody>
          <a:bodyPr>
            <a:normAutofit/>
          </a:bodyPr>
          <a:lstStyle/>
          <a:p>
            <a:r>
              <a:rPr lang="ru-RU" sz="2000" b="1" dirty="0">
                <a:latin typeface="Times New Roman" pitchFamily="18" charset="0"/>
                <a:cs typeface="Times New Roman" pitchFamily="18" charset="0"/>
              </a:rPr>
              <a:t>Выключайте электроприборы</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Если гости к вам пришли</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Или навестил вас друг,</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Перед тем, как с ним играть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Не забудьте выключить утюг!</a:t>
            </a:r>
          </a:p>
        </p:txBody>
      </p:sp>
      <p:pic>
        <p:nvPicPr>
          <p:cNvPr id="5" name="Рисунок 4" descr="3.jpg"/>
          <p:cNvPicPr>
            <a:picLocks noChangeAspect="1"/>
          </p:cNvPicPr>
          <p:nvPr/>
        </p:nvPicPr>
        <p:blipFill>
          <a:blip r:embed="rId2"/>
          <a:stretch>
            <a:fillRect/>
          </a:stretch>
        </p:blipFill>
        <p:spPr>
          <a:xfrm>
            <a:off x="2071670" y="2357430"/>
            <a:ext cx="5286412" cy="3700489"/>
          </a:xfrm>
          <a:prstGeom prst="rect">
            <a:avLst/>
          </a:prstGeom>
          <a:ln cmpd="tri">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500042"/>
            <a:ext cx="7929618" cy="3000396"/>
          </a:xfrm>
        </p:spPr>
        <p:txBody>
          <a:bodyPr>
            <a:normAutofit fontScale="90000"/>
          </a:bodyPr>
          <a:lstStyle/>
          <a:p>
            <a:r>
              <a:rPr lang="ru-RU" sz="2200" b="1" dirty="0">
                <a:latin typeface="Times New Roman" pitchFamily="18" charset="0"/>
                <a:cs typeface="Times New Roman" pitchFamily="18" charset="0"/>
              </a:rPr>
              <a:t>Уходя тушите свет! </a:t>
            </a:r>
            <a:r>
              <a:rPr lang="ru-RU" sz="2200" dirty="0">
                <a:latin typeface="Times New Roman" pitchFamily="18" charset="0"/>
                <a:cs typeface="Times New Roman" pitchFamily="18" charset="0"/>
              </a:rPr>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Знай, любые провода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Повреждённые – беда!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Ведь они опасны слишком –</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Замыкание как вспышка!</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Дать друзьям такой совет</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Просто каждый может:</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Уходя тушите свет</a:t>
            </a:r>
            <a:br>
              <a:rPr lang="ru-RU" sz="2200" dirty="0">
                <a:latin typeface="Times New Roman" pitchFamily="18" charset="0"/>
                <a:cs typeface="Times New Roman" pitchFamily="18" charset="0"/>
              </a:rPr>
            </a:br>
            <a:r>
              <a:rPr lang="ru-RU" sz="2200" dirty="0">
                <a:latin typeface="Times New Roman" pitchFamily="18" charset="0"/>
                <a:cs typeface="Times New Roman" pitchFamily="18" charset="0"/>
              </a:rPr>
              <a:t>И приборы тоже</a:t>
            </a:r>
            <a:r>
              <a:rPr lang="ru-RU" sz="2200" dirty="0" smtClean="0">
                <a:latin typeface="Times New Roman" pitchFamily="18" charset="0"/>
                <a:cs typeface="Times New Roman" pitchFamily="18" charset="0"/>
              </a:rPr>
              <a:t>!</a:t>
            </a:r>
            <a:endParaRPr lang="ru-RU" dirty="0"/>
          </a:p>
        </p:txBody>
      </p:sp>
      <p:pic>
        <p:nvPicPr>
          <p:cNvPr id="4" name="Рисунок 3" descr="4.jpg"/>
          <p:cNvPicPr>
            <a:picLocks noChangeAspect="1"/>
          </p:cNvPicPr>
          <p:nvPr/>
        </p:nvPicPr>
        <p:blipFill>
          <a:blip r:embed="rId2"/>
          <a:stretch>
            <a:fillRect/>
          </a:stretch>
        </p:blipFill>
        <p:spPr>
          <a:xfrm>
            <a:off x="2571736" y="3571876"/>
            <a:ext cx="4143404" cy="2900382"/>
          </a:xfrm>
          <a:prstGeom prst="rect">
            <a:avLst/>
          </a:prstGeom>
          <a:ln cmpd="tri">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0348"/>
            <a:ext cx="8229600" cy="6583362"/>
          </a:xfrm>
        </p:spPr>
        <p:txBody>
          <a:bodyPr numCol="2">
            <a:normAutofit fontScale="90000"/>
          </a:bodyPr>
          <a:lstStyle/>
          <a:p>
            <a:r>
              <a:rPr lang="ru-RU" sz="2000" b="1" u="sng" dirty="0" smtClean="0">
                <a:latin typeface="Times New Roman" pitchFamily="18" charset="0"/>
                <a:cs typeface="Times New Roman" pitchFamily="18" charset="0"/>
              </a:rPr>
              <a:t/>
            </a:r>
            <a:br>
              <a:rPr lang="ru-RU" sz="2000" b="1" u="sng" dirty="0" smtClean="0">
                <a:latin typeface="Times New Roman" pitchFamily="18" charset="0"/>
                <a:cs typeface="Times New Roman" pitchFamily="18" charset="0"/>
              </a:rPr>
            </a:br>
            <a:r>
              <a:rPr lang="ru-RU" sz="2000" b="1" u="sng" dirty="0">
                <a:latin typeface="Times New Roman" pitchFamily="18" charset="0"/>
                <a:cs typeface="Times New Roman" pitchFamily="18" charset="0"/>
              </a:rPr>
              <a:t/>
            </a:r>
            <a:br>
              <a:rPr lang="ru-RU" sz="2000" b="1" u="sng" dirty="0">
                <a:latin typeface="Times New Roman" pitchFamily="18" charset="0"/>
                <a:cs typeface="Times New Roman" pitchFamily="18" charset="0"/>
              </a:rPr>
            </a:br>
            <a:r>
              <a:rPr lang="ru-RU" sz="2000" b="1" u="sng" dirty="0" smtClean="0">
                <a:latin typeface="Times New Roman" pitchFamily="18" charset="0"/>
                <a:cs typeface="Times New Roman" pitchFamily="18" charset="0"/>
              </a:rPr>
              <a:t>Очень-очень </a:t>
            </a:r>
            <a:r>
              <a:rPr lang="ru-RU" sz="2000" b="1" u="sng" dirty="0">
                <a:latin typeface="Times New Roman" pitchFamily="18" charset="0"/>
                <a:cs typeface="Times New Roman" pitchFamily="18" charset="0"/>
              </a:rPr>
              <a:t>важные правила! </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2000" dirty="0">
                <a:latin typeface="Times New Roman" pitchFamily="18" charset="0"/>
                <a:cs typeface="Times New Roman" pitchFamily="18" charset="0"/>
              </a:rPr>
              <a:t>Ребята, помните о том,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Что нельзя шутить с огнём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Кто с огнём неосторожен</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У того пожар возможен.</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Спички не тронь!</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 спичках огонь!</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Не играй, дружок, со спичкой,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Помни, ты, она мала,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Но от спички-невелички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Может дом сгореть дотла.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Возле дома и сарая</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Разжигать огонь не смей!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Может быть беда большая</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Для построек и людей.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Если имущество хочешь сберечь</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Не уходи, когда топится печь!</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Когда без присмотра оставлена печь –</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Один уголек может дом ваш </a:t>
            </a:r>
            <a:r>
              <a:rPr lang="ru-RU" sz="2000" dirty="0"/>
              <a:t>поджечь.</a:t>
            </a:r>
            <a:br>
              <a:rPr lang="ru-RU" sz="2000" dirty="0"/>
            </a:br>
            <a:r>
              <a:rPr lang="ru-RU" sz="2000" dirty="0">
                <a:latin typeface="Times New Roman" pitchFamily="18" charset="0"/>
                <a:cs typeface="Times New Roman" pitchFamily="18" charset="0"/>
              </a:rPr>
              <a:t>Не играй с электроплиткою.</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Спрыгнет с плитки пламя прыткое</a:t>
            </a:r>
            <a:r>
              <a:rPr lang="ru-RU" sz="2000" dirty="0" smtClean="0"/>
              <a:t>!</a:t>
            </a:r>
            <a:br>
              <a:rPr lang="ru-RU" sz="2000" dirty="0" smtClean="0"/>
            </a:br>
            <a:r>
              <a:rPr lang="ru-RU" sz="2000" dirty="0">
                <a:latin typeface="Times New Roman" pitchFamily="18" charset="0"/>
                <a:cs typeface="Times New Roman" pitchFamily="18" charset="0"/>
              </a:rPr>
              <a:t>С газом будь осторожен,</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От газа пожар возможен</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smtClean="0">
                <a:latin typeface="Times New Roman" pitchFamily="18" charset="0"/>
                <a:cs typeface="Times New Roman" pitchFamily="18" charset="0"/>
              </a:rPr>
              <a:t>Нельзя </a:t>
            </a:r>
            <a:r>
              <a:rPr lang="ru-RU" sz="2000" dirty="0">
                <a:latin typeface="Times New Roman" pitchFamily="18" charset="0"/>
                <a:cs typeface="Times New Roman" pitchFamily="18" charset="0"/>
              </a:rPr>
              <a:t>над газовой плитой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Сушить промокшую одежду!</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Вы сами знаете, какой</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Большой пожар грозит невежде!</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Не суши белье над газом.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Все сгорит единым разом!</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Погладить рубашку и брюки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Утюг вам поможет, всегда,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Сухими должны быть руки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И целыми провода.</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Включен утюг, хозяев нет,</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На простыне дымится след.</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Ребята, меры принимайте,</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Утюг горячий выключайте!</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Во </a:t>
            </a:r>
            <a:r>
              <a:rPr lang="ru-RU" sz="2000" dirty="0" err="1" smtClean="0">
                <a:latin typeface="Times New Roman" pitchFamily="18" charset="0"/>
                <a:cs typeface="Times New Roman" pitchFamily="18" charset="0"/>
              </a:rPr>
              <a:t>избежанье</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всяких бед</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Огню на елку хода нет!</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Запомните, дети,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Правила эти: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Ты о пожаре услыхал,</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Скорей об этом дай сигнал!</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Пусть помнит каждый гражданин</a:t>
            </a:r>
            <a:br>
              <a:rPr lang="ru-RU" sz="2000" dirty="0">
                <a:latin typeface="Times New Roman" pitchFamily="18" charset="0"/>
                <a:cs typeface="Times New Roman" pitchFamily="18" charset="0"/>
              </a:rPr>
            </a:br>
            <a:r>
              <a:rPr lang="ru-RU" sz="2000" b="1" dirty="0">
                <a:solidFill>
                  <a:srgbClr val="FF0000"/>
                </a:solidFill>
                <a:latin typeface="Times New Roman" pitchFamily="18" charset="0"/>
                <a:cs typeface="Times New Roman" pitchFamily="18" charset="0"/>
              </a:rPr>
              <a:t>Пожарный номер — 01!</a:t>
            </a:r>
            <a:r>
              <a:rPr lang="ru-RU" sz="2000" b="1" dirty="0">
                <a:latin typeface="Times New Roman" pitchFamily="18" charset="0"/>
                <a:cs typeface="Times New Roman" pitchFamily="18" charset="0"/>
              </a:rPr>
              <a:t/>
            </a:r>
            <a:br>
              <a:rPr lang="ru-RU" sz="2000" b="1" dirty="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34</Words>
  <Application>Microsoft Office PowerPoint</Application>
  <PresentationFormat>Экран (4:3)</PresentationFormat>
  <Paragraphs>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ПОЖАРНАЯ БЕЗОПАСНОТЬ ДЛЯ ДЕТЕЙ</vt:lpstr>
      <vt:lpstr>Презентация PowerPoint</vt:lpstr>
      <vt:lpstr>Не берите в руки спички!  Чтобы лес, звериный дом, Не пылал нигде огнём, Чтоб не плакали букашки, Не теряли гнёзда пташки, А лишь пели песни птички, Не берите в руки спички!</vt:lpstr>
      <vt:lpstr>Выключайте электроприборы Если гости к вам пришли Или навестил вас друг, Перед тем, как с ним играть — Не забудьте выключить утюг!</vt:lpstr>
      <vt:lpstr>Уходя тушите свет!  Знай, любые провода Повреждённые – беда! Ведь они опасны слишком – Замыкание как вспышка! Дать друзьям такой совет Просто каждый может: Уходя тушите свет И приборы тоже!</vt:lpstr>
      <vt:lpstr>  Очень-очень важные правила!  Ребята, помните о том, Что нельзя шутить с огнём Кто с огнём неосторожен У того пожар возможен. Спички не тронь! В спичках огонь! Не играй, дружок, со спичкой, Помни, ты, она мала, Но от спички-невелички Может дом сгореть дотла. Возле дома и сарая Разжигать огонь не смей! Может быть беда большая Для построек и людей. Если имущество хочешь сберечь Не уходи, когда топится печь! Когда без присмотра оставлена печь – Один уголек может дом ваш поджечь. Не играй с электроплиткою. Спрыгнет с плитки пламя прыткое! С газом будь осторожен, От газа пожар возможен!    Нельзя над газовой плитой Сушить промокшую одежду! Вы сами знаете, какой Большой пожар грозит невежде! Не суши белье над газом. Все сгорит единым разом! Погладить рубашку и брюки Утюг вам поможет, всегда, Сухими должны быть руки И целыми провода. Включен утюг, хозяев нет, На простыне дымится след. Ребята, меры принимайте, Утюг горячий выключайте! Во избежанье всяких бед Огню на елку хода нет! Запомните, дети, Правила эти: Ты о пожаре услыхал, Скорей об этом дай сигнал! Пусть помнит каждый гражданин Пожарный номер — 01!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ПОЖАРНАЯ БЕЗОПАСНОТЬ ДЛЯ ДЕТЕЙ</dc:title>
  <dc:creator>Деопроизводитель</dc:creator>
  <cp:lastModifiedBy>Nastya</cp:lastModifiedBy>
  <cp:revision>12</cp:revision>
  <dcterms:created xsi:type="dcterms:W3CDTF">2014-07-23T07:19:33Z</dcterms:created>
  <dcterms:modified xsi:type="dcterms:W3CDTF">2023-02-05T14:24:07Z</dcterms:modified>
</cp:coreProperties>
</file>