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4C74079-2CF1-4E7C-9703-A117FC51CE0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Раздел без заголовка" id="{B2E8AE36-6685-4602-B91C-2CA73A0A7F4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81" d="100"/>
          <a:sy n="81" d="100"/>
        </p:scale>
        <p:origin x="-30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4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0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799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37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5749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00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65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4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64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8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4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5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3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5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3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02F21-3634-4853-9A4B-3494C50D9CDA}" type="datetimeFigureOut">
              <a:rPr lang="en-US" smtClean="0"/>
              <a:pPr/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4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19344" y="738555"/>
            <a:ext cx="7766936" cy="2444774"/>
          </a:xfrm>
        </p:spPr>
        <p:txBody>
          <a:bodyPr/>
          <a:lstStyle/>
          <a:p>
            <a:pPr algn="ctr"/>
            <a:r>
              <a:rPr lang="ru-RU" sz="8000" dirty="0" smtClean="0">
                <a:latin typeface="Mistral" panose="03090702030407020403" pitchFamily="66" charset="0"/>
              </a:rPr>
              <a:t>Здоровый образ жизни</a:t>
            </a:r>
            <a:endParaRPr lang="en-US" sz="8000" dirty="0">
              <a:latin typeface="Mistral" panose="03090702030407020403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89937" y="4976956"/>
            <a:ext cx="5053695" cy="12597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Работу выполнила: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оспитатель МДОУ «Квакшинский детский сад»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Эльгакаева Зулихан Вахаевна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464" y="1373463"/>
            <a:ext cx="3033277" cy="4769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8906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414" y="810422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latin typeface="Mistral" panose="03090702030407020403" pitchFamily="66" charset="0"/>
              </a:rPr>
              <a:t>Спасибо за внимание</a:t>
            </a:r>
            <a:endParaRPr lang="en-US" sz="88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4174"/>
            <a:ext cx="3603048" cy="3999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792" y="2325756"/>
            <a:ext cx="3944454" cy="4366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439" y="2584174"/>
            <a:ext cx="3509819" cy="3849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749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Что такое здоровье?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7240" y="1907309"/>
            <a:ext cx="7879623" cy="3880773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 – это состояние полного физического, духовного и социального благополучия, а не только отсутствие болезней и физических дефектов.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0400"/>
            <a:ext cx="3006436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9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Mistral" panose="03090702030407020403" pitchFamily="66" charset="0"/>
              </a:rPr>
              <a:t>Что входит в понятие ЗОЖ: </a:t>
            </a:r>
            <a:endParaRPr lang="en-US" sz="54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620983"/>
            <a:ext cx="8596668" cy="48768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Отказ от вредных привычек</a:t>
            </a:r>
          </a:p>
          <a:p>
            <a:pPr>
              <a:buFont typeface="+mj-lt"/>
              <a:buAutoNum type="arabicPeriod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Полноценный ночной отдых</a:t>
            </a:r>
          </a:p>
          <a:p>
            <a:pPr>
              <a:buFont typeface="+mj-lt"/>
              <a:buAutoNum type="arabicPeriod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Правильное питание</a:t>
            </a:r>
          </a:p>
          <a:p>
            <a:pPr>
              <a:buFont typeface="+mj-lt"/>
              <a:buAutoNum type="arabicPeriod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Физическая нагрузка</a:t>
            </a:r>
          </a:p>
          <a:p>
            <a:pPr>
              <a:buFont typeface="+mj-lt"/>
              <a:buAutoNum type="arabicPeriod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Общение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237" y="1835399"/>
            <a:ext cx="3561918" cy="4447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4429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684" y="11083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latin typeface="Mistral" panose="03090702030407020403" pitchFamily="66" charset="0"/>
              </a:rPr>
              <a:t>«Здоровье в порядке — спасибо зарядке</a:t>
            </a:r>
            <a:r>
              <a:rPr lang="ru-RU" sz="6000" dirty="0" smtClean="0">
                <a:latin typeface="Mistral" panose="03090702030407020403" pitchFamily="66" charset="0"/>
              </a:rPr>
              <a:t>!»</a:t>
            </a:r>
            <a:endParaRPr lang="en-US" sz="6000" dirty="0">
              <a:latin typeface="Mistral" panose="03090702030407020403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15" y="2507640"/>
            <a:ext cx="3228109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5393" y="2272092"/>
            <a:ext cx="64563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Заря́дка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— комплекс физических упражнений, выполняемых, как правило, утром, с целью разминки мышц и суставов.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Обычно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зарядка может выполняться на воздухе, в спортзале или дома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4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5527"/>
            <a:ext cx="8596668" cy="580583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зарядку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входят упражнения для мышц шеи, спины, живота, ног и рук. Прорабатываются большие суставы — шея, плечи, локти,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колени. Сгибание-разгибание, растяжка, скручивание. Типичные упражнения: потягивания, наклоны, приседания, отжимания.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Зарядка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может сочетаться с бегом, закаливанием,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моржеванием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7" y="3767370"/>
            <a:ext cx="2536248" cy="2944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94" y="3767370"/>
            <a:ext cx="3467533" cy="255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04" y="3767370"/>
            <a:ext cx="3467409" cy="2356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152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553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Правильное питание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58957"/>
            <a:ext cx="8596668" cy="466313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питание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обеспечивающее рост, нормальное развитие и жизнедеятельность человека, способствующее укреплению его здоровья и профилактике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заболеваний.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Соблюдение правил здорового питания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сокращает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риск хронических заболеваний и расстройств, таких как ожирение, сердечно-сосудистые заболевания, диабет, повышенное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рак.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61" y="3744758"/>
            <a:ext cx="3101009" cy="2445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85" y="3744758"/>
            <a:ext cx="3069331" cy="2470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356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227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Режим дня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804" y="1179928"/>
            <a:ext cx="8596668" cy="3880773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Ложись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 вставай в одно и то же время.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Нормальный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сон для человека 7-8 часов.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проветренной прохладной комнате!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066" y="3380992"/>
            <a:ext cx="4492487" cy="3148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595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569" y="11927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Вредные привычки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39687"/>
            <a:ext cx="8596668" cy="4901675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Вредные привычки - это привычки, которые вредят здоровью человека и мешают ему осуществлять свои цели и полностью использовать в течение жизни свои возможности.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185" y="3963338"/>
            <a:ext cx="4810539" cy="2894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967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65" y="-79513"/>
            <a:ext cx="8596668" cy="11794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Общение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65" y="808384"/>
            <a:ext cx="9566596" cy="50076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 –нуждается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качественном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общении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Качественное общение подразумевает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которое создает благоприятный психоэмоциональный настрой. Хорошие друзья и понимающие близкие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заменяют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психотерапию, помогая преодолевать невзгоды и стрессы, в конечном итоге сохраняя и психическое, и физическое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здоровье.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4" y="3734564"/>
            <a:ext cx="4227444" cy="2736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23" y="3734564"/>
            <a:ext cx="2942190" cy="263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899765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303</Words>
  <Application>Microsoft Office PowerPoint</Application>
  <PresentationFormat>Произвольный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Здоровый образ жизни</vt:lpstr>
      <vt:lpstr>Что такое здоровье?</vt:lpstr>
      <vt:lpstr>Что входит в понятие ЗОЖ: </vt:lpstr>
      <vt:lpstr>«Здоровье в порядке — спасибо зарядке!»</vt:lpstr>
      <vt:lpstr>Презентация PowerPoint</vt:lpstr>
      <vt:lpstr>Правильное питание</vt:lpstr>
      <vt:lpstr>Режим дня</vt:lpstr>
      <vt:lpstr>Вредные привычки</vt:lpstr>
      <vt:lpstr>Общение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creator>Дарья Нижегородцева</dc:creator>
  <cp:lastModifiedBy>Nastya</cp:lastModifiedBy>
  <cp:revision>8</cp:revision>
  <dcterms:created xsi:type="dcterms:W3CDTF">2015-12-03T13:17:25Z</dcterms:created>
  <dcterms:modified xsi:type="dcterms:W3CDTF">2023-02-05T14:14:33Z</dcterms:modified>
</cp:coreProperties>
</file>