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None/>
            </a:pPr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anose="02040502050405020303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anose="02040502050405020303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9001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33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62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788" y="332476"/>
            <a:ext cx="6383538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Эти ужасные микробы</a:t>
            </a:r>
            <a:endParaRPr lang="ru-RU"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sz="half" idx="2"/>
          </p:nvPr>
        </p:nvSpPr>
        <p:spPr>
          <a:xfrm>
            <a:off x="5003800" y="6093460"/>
            <a:ext cx="3694430" cy="465455"/>
          </a:xfrm>
        </p:spPr>
        <p:txBody>
          <a:bodyPr/>
          <a:p>
            <a:pPr marL="0" indent="0" algn="ctr">
              <a:lnSpc>
                <a:spcPct val="110000"/>
              </a:lnSpc>
              <a:buNone/>
            </a:pPr>
            <a:r>
              <a:rPr lang="ru-RU" altLang="en-US" sz="2000" b="1">
                <a:latin typeface="Times New Roman" panose="02020603050405020304" charset="0"/>
                <a:cs typeface="Times New Roman" panose="02020603050405020304" charset="0"/>
              </a:rPr>
              <a:t>Воспитатель: Андреева А. А.</a:t>
            </a:r>
            <a:endParaRPr lang="ru-RU" altLang="en-US" sz="20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" t="639" r="-2169" b="-1083"/>
          <a:stretch>
            <a:fillRect/>
          </a:stretch>
        </p:blipFill>
        <p:spPr bwMode="auto">
          <a:xfrm>
            <a:off x="0" y="1701165"/>
            <a:ext cx="8011795" cy="4036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259632" y="1196753"/>
            <a:ext cx="5851173" cy="1440160"/>
          </a:xfrm>
        </p:spPr>
        <p:txBody>
          <a:bodyPr>
            <a:normAutofit/>
          </a:bodyPr>
          <a:lstStyle/>
          <a:p>
            <a:r>
              <a:rPr lang="ru-RU" dirty="0" smtClean="0"/>
              <a:t>Микробы-группы </a:t>
            </a:r>
            <a:r>
              <a:rPr lang="ru-RU" dirty="0"/>
              <a:t>живых организмов, которые слишком </a:t>
            </a:r>
            <a:r>
              <a:rPr lang="ru-RU" dirty="0" smtClean="0"/>
              <a:t>маленькие </a:t>
            </a:r>
            <a:r>
              <a:rPr lang="ru-RU" dirty="0"/>
              <a:t>для того, чтобы быть видимыми невооруженным глазом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17581" y="260649"/>
            <a:ext cx="7175351" cy="1368152"/>
          </a:xfrm>
        </p:spPr>
        <p:txBody>
          <a:bodyPr/>
          <a:lstStyle/>
          <a:p>
            <a:r>
              <a:rPr lang="ru-RU" sz="4000" dirty="0" smtClean="0"/>
              <a:t>Кто такие микробы?*</a:t>
            </a:r>
            <a:endParaRPr lang="ru-RU" sz="4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780928"/>
            <a:ext cx="6523112" cy="3140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836712"/>
            <a:ext cx="6408712" cy="187220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Где живут микробы?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16832"/>
            <a:ext cx="2463304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778" y="1916832"/>
            <a:ext cx="2265637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37112"/>
            <a:ext cx="3252854" cy="1997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15616" y="3717032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 немытых руках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156176" y="3901698"/>
            <a:ext cx="2497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Во круг нас в воздухе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572000" y="5301208"/>
            <a:ext cx="34740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На немытых овощах и фруктах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5" y="620688"/>
            <a:ext cx="6912767" cy="1512168"/>
          </a:xfrm>
        </p:spPr>
        <p:txBody>
          <a:bodyPr/>
          <a:lstStyle/>
          <a:p>
            <a:r>
              <a:rPr lang="ru-RU" dirty="0" smtClean="0"/>
              <a:t>Чем опасны микробы?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15616" y="1772816"/>
            <a:ext cx="6428184" cy="4248472"/>
          </a:xfrm>
        </p:spPr>
        <p:txBody>
          <a:bodyPr/>
          <a:lstStyle/>
          <a:p>
            <a:r>
              <a:rPr lang="ru-RU" dirty="0"/>
              <a:t>Микробы </a:t>
            </a:r>
            <a:r>
              <a:rPr lang="ru-RU" dirty="0" smtClean="0"/>
              <a:t>,могут </a:t>
            </a:r>
            <a:r>
              <a:rPr lang="ru-RU" dirty="0"/>
              <a:t>вызвать опасные заболевания - туберкулёз, ангину, воспаление лёгких, заражение крови и т. д.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852936"/>
            <a:ext cx="6120680" cy="3861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928992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4" y="-28979"/>
            <a:ext cx="9182637" cy="6886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0</TotalTime>
  <Words>382</Words>
  <Application>WPS Presentation</Application>
  <PresentationFormat>Экран (4:3)</PresentationFormat>
  <Paragraphs>20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8" baseType="lpstr">
      <vt:lpstr>Arial</vt:lpstr>
      <vt:lpstr>SimSun</vt:lpstr>
      <vt:lpstr>Wingdings</vt:lpstr>
      <vt:lpstr>Georgia</vt:lpstr>
      <vt:lpstr>Trebuchet MS</vt:lpstr>
      <vt:lpstr>Microsoft YaHei</vt:lpstr>
      <vt:lpstr>Arial Unicode MS</vt:lpstr>
      <vt:lpstr>Calibri</vt:lpstr>
      <vt:lpstr>Microsoft JhengHei UI</vt:lpstr>
      <vt:lpstr>Symbol</vt:lpstr>
      <vt:lpstr>Times New Roman</vt:lpstr>
      <vt:lpstr>Воздушный поток</vt:lpstr>
      <vt:lpstr>Эти ужасные микробы</vt:lpstr>
      <vt:lpstr>Кто такие микробы?*</vt:lpstr>
      <vt:lpstr>Где живут микробы?</vt:lpstr>
      <vt:lpstr>Чем опасны микробы?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Эти ужасные микробы</dc:title>
  <dc:creator>Пользователь</dc:creator>
  <cp:lastModifiedBy>User</cp:lastModifiedBy>
  <cp:revision>5</cp:revision>
  <dcterms:created xsi:type="dcterms:W3CDTF">2021-02-16T06:47:00Z</dcterms:created>
  <dcterms:modified xsi:type="dcterms:W3CDTF">2021-04-28T16:49:12Z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1049-11.2.0.10114</vt:lpwstr>
  </property>
</Properties>
</file>