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025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210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4110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 panose="05000000000000000000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185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59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665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255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55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82" y="116885"/>
            <a:ext cx="8582000" cy="6429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Текстовое поле 1"/>
          <p:cNvSpPr txBox="1"/>
          <p:nvPr/>
        </p:nvSpPr>
        <p:spPr>
          <a:xfrm>
            <a:off x="1851660" y="5733415"/>
            <a:ext cx="690943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ru-RU" sz="2000" dirty="0" err="1" smtClean="0">
                <a:solidFill>
                  <a:schemeClr val="bg1"/>
                </a:solidFill>
                <a:sym typeface="+mn-ea"/>
              </a:rPr>
              <a:t>Презентацию</a:t>
            </a:r>
            <a:r>
              <a:rPr lang="ru-RU" sz="2000" dirty="0" smtClean="0">
                <a:solidFill>
                  <a:schemeClr val="bg1"/>
                </a:solidFill>
                <a:sym typeface="+mn-ea"/>
              </a:rPr>
              <a:t> выполнила воспитатель средней группы Ковалева Т.Л.</a:t>
            </a:r>
            <a:endParaRPr lang="ru-RU" altLang="en-US" sz="2000" dirty="0" smtClean="0">
              <a:solidFill>
                <a:schemeClr val="bg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68" y="188640"/>
            <a:ext cx="8448938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5661248"/>
            <a:ext cx="6624736" cy="1008112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7482879" cy="561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Удивительные факты про деревья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538736" cy="499715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Дерево — многолетнее растение с одревесневающим прямостоячим главным стеблем – стволом. Более детальное или четкое определение этой «жизненной форме» дать трудно из-за разнообразия размеров и внешнего вида растений, которые называют деревьями.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90342"/>
            <a:ext cx="3833664" cy="5467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11837"/>
            <a:ext cx="7800073" cy="5584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332656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Строение</a:t>
            </a:r>
            <a:r>
              <a:rPr lang="ru-RU" sz="36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дерева</a:t>
            </a:r>
            <a:endParaRPr lang="ru-RU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растут корни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8760"/>
            <a:ext cx="3730515" cy="530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2060848"/>
            <a:ext cx="30963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Корень дерева, как правило, подземная часть растения. Основные функции — удержание дерева в вертикальном положении, всасывание питательных веществ из почвы и передача их в ствол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573491" cy="6430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60648"/>
            <a:ext cx="8232914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39" y="836712"/>
            <a:ext cx="9162939" cy="5136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32980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31763" cy="639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543</Words>
  <Application>WPS Presentation</Application>
  <PresentationFormat>Экран (4:3)</PresentationFormat>
  <Paragraphs>12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SimSun</vt:lpstr>
      <vt:lpstr>Wingdings</vt:lpstr>
      <vt:lpstr>Wingdings 2</vt:lpstr>
      <vt:lpstr>Wingdings</vt:lpstr>
      <vt:lpstr>Wingdings</vt:lpstr>
      <vt:lpstr>Wingdings 3</vt:lpstr>
      <vt:lpstr>Symbol</vt:lpstr>
      <vt:lpstr>Microsoft YaHei</vt:lpstr>
      <vt:lpstr>Arial Unicode MS</vt:lpstr>
      <vt:lpstr>Lucida Sans</vt:lpstr>
      <vt:lpstr>Lucida Sans Unicode</vt:lpstr>
      <vt:lpstr>Times New Roman</vt:lpstr>
      <vt:lpstr>Book Antiqua</vt:lpstr>
      <vt:lpstr>Calibri</vt:lpstr>
      <vt:lpstr>Апекс</vt:lpstr>
      <vt:lpstr>PowerPoint 演示文稿</vt:lpstr>
      <vt:lpstr>Удивительные факты про деревья</vt:lpstr>
      <vt:lpstr>PowerPoint 演示文稿</vt:lpstr>
      <vt:lpstr>Как растут корни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Призинтацию выполнила воспитатель средней группы Ковалева Т.Л.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3</cp:revision>
  <dcterms:created xsi:type="dcterms:W3CDTF">2021-04-28T15:03:00Z</dcterms:created>
  <dcterms:modified xsi:type="dcterms:W3CDTF">2021-04-28T16:40:17Z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1049-11.2.0.9984</vt:lpwstr>
  </property>
</Properties>
</file>