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2" autoAdjust="0"/>
  </p:normalViewPr>
  <p:slideViewPr>
    <p:cSldViewPr>
      <p:cViewPr varScale="1">
        <p:scale>
          <a:sx n="76" d="100"/>
          <a:sy n="76" d="100"/>
        </p:scale>
        <p:origin x="-33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850B0-0968-490C-A56A-8858B9F45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819AB-EB9B-4EDF-836F-1306CA61569F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536B4-C0F3-4F9D-9016-21E8DAA09C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D05C5-BFA1-4A2B-BE98-3523216B54BC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898F7-4D6A-4853-8E1C-0C0EA54893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059DE-D980-42B1-B6B8-C994149325FC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E7F69-C755-4751-9762-7E2B4EBCC6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05492-4016-4B98-9FF3-7A1638257F08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79133-D3B7-4435-B794-BA035C9FBC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E17EF-F56C-43CB-8C2C-356CEE0C63B5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71694-CD0B-4E51-AC0F-34B46700BD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0F8EA-FEA8-4CBC-B77F-137678FE1DF4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5E3F0-887A-430E-B51B-F472F00F6B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51447-CD58-43A5-8284-BBBFDCFB6251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44DD0-59EA-4928-AB78-1512DC9CF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95EBA-207C-4A83-9F85-AF0C029FEE85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EDF27-E481-4102-92ED-522A4E6BC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88477-E482-4698-8AF3-EC35950F3B6E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32C5F-D8F9-46A3-ABAB-955155F7AF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D0A33-A626-4BD4-8700-502E33979BDB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D6E9-25FD-4109-88D7-973AF84FD5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D0B1E-DF8B-4255-A129-89FFF3950D7D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6968C6AD-CF55-4861-8990-66CA1A6590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545E21DE-9E76-4513-A625-59A1C75F3E6D}" type="datetimeFigureOut">
              <a:rPr lang="ru-RU"/>
              <a:pPr>
                <a:defRPr/>
              </a:pPr>
              <a:t>10.02.2021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5175"/>
            <a:ext cx="7543800" cy="273526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Оказание первой помощи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smtClean="0"/>
              <a:t>Сказать взрослому.</a:t>
            </a:r>
          </a:p>
          <a:p>
            <a:r>
              <a:rPr lang="ru-RU" sz="2800" b="1" smtClean="0"/>
              <a:t>Промыть ранку перекисью водорода.</a:t>
            </a:r>
          </a:p>
          <a:p>
            <a:r>
              <a:rPr lang="ru-RU" sz="2800" b="1" smtClean="0"/>
              <a:t>Смазать вокруг ранки йодом или зелёнкой (эти жидкости убивают микробов).</a:t>
            </a:r>
          </a:p>
          <a:p>
            <a:r>
              <a:rPr lang="ru-RU" sz="2800" b="1" smtClean="0"/>
              <a:t>Заклеить лейкопластырем, забинтовать чистым бинтом.</a:t>
            </a:r>
          </a:p>
          <a:p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Как помочь Пете?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333375"/>
            <a:ext cx="7753350" cy="6335713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На качелях качался Ваня,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К нему подбежала Таня,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Качели взлетели и вот –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Танюшу ударил </a:t>
            </a:r>
            <a:r>
              <a:rPr lang="ru-RU" b="1" dirty="0"/>
              <a:t>в </a:t>
            </a:r>
            <a:r>
              <a:rPr lang="ru-RU" b="1" dirty="0" smtClean="0"/>
              <a:t>живот.</a:t>
            </a:r>
            <a:endParaRPr lang="ru-RU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212975"/>
            <a:ext cx="6853237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Что делать при ушибе</a:t>
            </a:r>
            <a:endParaRPr lang="ru-RU" b="1" dirty="0"/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/>
              <a:t>Сказать взрослому.</a:t>
            </a:r>
          </a:p>
          <a:p>
            <a:r>
              <a:rPr lang="ru-RU" b="1" smtClean="0"/>
              <a:t>Приложить к ушибленному месту что-нибудь холодное</a:t>
            </a:r>
          </a:p>
          <a:p>
            <a:endParaRPr lang="ru-RU" smtClean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492375"/>
            <a:ext cx="4494213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913"/>
            <a:ext cx="7620000" cy="6408737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Вот так носик у </a:t>
            </a:r>
            <a:r>
              <a:rPr lang="ru-RU" b="1" dirty="0" smtClean="0"/>
              <a:t>Алёши </a:t>
            </a:r>
            <a:r>
              <a:rPr lang="ru-RU" b="1" dirty="0"/>
              <a:t>–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Кровь вдруг стала капать.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Ситуация знакома?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Но не надо плакать.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1484313"/>
            <a:ext cx="3822700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Что вы посоветуете Алёше</a:t>
            </a:r>
            <a:r>
              <a:rPr lang="ru-RU" b="1" dirty="0" smtClean="0"/>
              <a:t>?</a:t>
            </a:r>
            <a:endParaRPr lang="ru-RU" b="1" dirty="0"/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/>
              <a:t>Сказать взрослому</a:t>
            </a:r>
          </a:p>
          <a:p>
            <a:r>
              <a:rPr lang="ru-RU" b="1" smtClean="0"/>
              <a:t>Сесть, опустив подбородок</a:t>
            </a:r>
          </a:p>
          <a:p>
            <a:r>
              <a:rPr lang="ru-RU" b="1" smtClean="0"/>
              <a:t>Приложить холод к носу</a:t>
            </a:r>
          </a:p>
          <a:p>
            <a:r>
              <a:rPr lang="ru-RU" b="1" smtClean="0"/>
              <a:t>Держать у носа платок</a:t>
            </a:r>
          </a:p>
          <a:p>
            <a:endParaRPr lang="ru-RU" b="1" smtClean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3171825"/>
            <a:ext cx="5319712" cy="330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3375"/>
            <a:ext cx="7620000" cy="6067425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У огня игрался Коля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И игрою был доволен.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А когда огонь обжёг,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Боли выдержать не мог –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Он от боли закричал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Маме жаловаться стал.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1341438"/>
            <a:ext cx="32527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Что </a:t>
            </a:r>
            <a:r>
              <a:rPr lang="ru-RU" b="1" dirty="0"/>
              <a:t>мама посоветует Коле</a:t>
            </a:r>
            <a:r>
              <a:rPr lang="ru-RU" b="1" dirty="0" smtClean="0"/>
              <a:t>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413"/>
            <a:ext cx="7620000" cy="5473700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Подставить </a:t>
            </a:r>
            <a:r>
              <a:rPr lang="ru-RU" b="1" dirty="0"/>
              <a:t>под струю холодной воды (15 мин).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/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Обожжёшься если ты,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Не пугайся - к крану беги.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Воду холодную открывай,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Маме скажи, врача вызывай.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0638" y="3860800"/>
            <a:ext cx="5621337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7620000" cy="5851525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/>
              <a:t>Для </a:t>
            </a:r>
            <a:r>
              <a:rPr lang="ru-RU" sz="3200" b="1" dirty="0"/>
              <a:t>того, чтобы знать и уметь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/>
              <a:t>Как </a:t>
            </a:r>
            <a:r>
              <a:rPr lang="ru-RU" sz="3200" b="1" dirty="0"/>
              <a:t>беды избежать, уцелеть.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/>
              <a:t>Если с тобою случится беда –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/>
              <a:t>Взрослым рассказывай всё и всегда.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/>
              <a:t>Раны надо мазать йодом,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/>
              <a:t>При простуде – чай пить с мёдом.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/>
              <a:t>И запомните – лекарства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/>
              <a:t>Без врача давать опасно.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/>
              <a:t>Но можно доверить любому ребёнку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/>
              <a:t>Пластырь и йод, бинты и зелёнку.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Цель</a:t>
            </a:r>
            <a:r>
              <a:rPr lang="ru-RU" dirty="0"/>
              <a:t>: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Font typeface="Arial" charset="0"/>
              <a:buNone/>
            </a:pPr>
            <a:r>
              <a:rPr lang="ru-RU" sz="4400" b="1" smtClean="0"/>
              <a:t>Знакомить детей с элементарными приёмами оказания первой медицинской помощи.</a:t>
            </a:r>
          </a:p>
          <a:p>
            <a:pPr marL="114300" indent="0"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1438"/>
            <a:ext cx="7620000" cy="53276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1. Закреплять основные правила безопасного поведения человека в быту.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2. Воспитывать желание быть здоровым, чувство ответственности за личную безопасность, желание оказать помощь.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3. Довести до понимания детей, что зачастую оказанная первая помощь может спасти человеку здоровье и жизнь.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4. Развивать внимание и наблюдательность, умение самостоятельно пользоваться полученными знаниями в повседневной жизни.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5. Тренировать в умении пользоваться телефоном.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52419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</a:rPr>
              <a:t>Что значит слово «Здравствуйте»? </a:t>
            </a:r>
            <a:endParaRPr lang="ru-RU" sz="7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52419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</a:rPr>
              <a:t>Что значит «Быть здоровым»? </a:t>
            </a:r>
            <a:endParaRPr lang="ru-RU" sz="7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Вызов «Скорой помощи»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484313"/>
            <a:ext cx="7620000" cy="51323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/>
              <a:t>- </a:t>
            </a:r>
            <a:r>
              <a:rPr lang="ru-RU" sz="2400" b="1" i="1" dirty="0"/>
              <a:t>Алло, «Скорая помощь» слушает!</a:t>
            </a:r>
            <a:endParaRPr lang="ru-RU" sz="2400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- </a:t>
            </a:r>
            <a:r>
              <a:rPr lang="ru-RU" sz="2400" b="1" u="sng" dirty="0"/>
              <a:t>Помогите, мне нужен врач! У меня болит живот!</a:t>
            </a:r>
            <a:endParaRPr lang="ru-RU" sz="2400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- </a:t>
            </a:r>
            <a:r>
              <a:rPr lang="ru-RU" sz="2400" b="1" i="1" dirty="0"/>
              <a:t>Дома есть взрослые?</a:t>
            </a:r>
            <a:endParaRPr lang="ru-RU" sz="2400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- </a:t>
            </a:r>
            <a:r>
              <a:rPr lang="ru-RU" sz="2400" b="1" u="sng" dirty="0"/>
              <a:t>Нет, мама и папа на работе</a:t>
            </a:r>
            <a:r>
              <a:rPr lang="ru-RU" sz="2400" b="1" dirty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- </a:t>
            </a:r>
            <a:r>
              <a:rPr lang="ru-RU" sz="2400" b="1" i="1" dirty="0"/>
              <a:t>Сколько тебе лет?</a:t>
            </a:r>
            <a:endParaRPr lang="ru-RU" sz="2400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- </a:t>
            </a:r>
            <a:r>
              <a:rPr lang="ru-RU" sz="2400" b="1" u="sng" dirty="0"/>
              <a:t>Пять</a:t>
            </a:r>
            <a:r>
              <a:rPr lang="ru-RU" sz="2400" b="1" dirty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- </a:t>
            </a:r>
            <a:r>
              <a:rPr lang="ru-RU" sz="2400" b="1" i="1" dirty="0"/>
              <a:t>Имя и фамилия?</a:t>
            </a:r>
            <a:endParaRPr lang="ru-RU" sz="2400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- ________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- </a:t>
            </a:r>
            <a:r>
              <a:rPr lang="ru-RU" sz="2400" b="1" i="1" dirty="0"/>
              <a:t>Домашний адрес?</a:t>
            </a:r>
            <a:endParaRPr lang="ru-RU" sz="2400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- ________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/>
              <a:t>- </a:t>
            </a:r>
            <a:r>
              <a:rPr lang="ru-RU" sz="2400" b="1" i="1" dirty="0" smtClean="0"/>
              <a:t>Жди, </a:t>
            </a:r>
            <a:r>
              <a:rPr lang="ru-RU" sz="2400" b="1" i="1" dirty="0"/>
              <a:t>«Скорая помощь» выезжает.</a:t>
            </a:r>
            <a:endParaRPr lang="ru-RU" sz="2400" b="1" dirty="0"/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1900" y="3284538"/>
            <a:ext cx="459898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25" y="274638"/>
            <a:ext cx="8424863" cy="14255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У нас в гостях доктор Айболит</a:t>
            </a:r>
            <a:endParaRPr lang="ru-RU" b="1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1844675"/>
            <a:ext cx="3840162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Содержимое аптечки</a:t>
            </a:r>
            <a:endParaRPr lang="ru-RU" b="1" dirty="0"/>
          </a:p>
        </p:txBody>
      </p:sp>
      <p:pic>
        <p:nvPicPr>
          <p:cNvPr id="2048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66900" y="1600200"/>
            <a:ext cx="4800600" cy="4800600"/>
          </a:xfrm>
        </p:spPr>
      </p:pic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274763"/>
            <a:ext cx="1716088" cy="171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900" y="3284538"/>
            <a:ext cx="1931988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1438" y="1473200"/>
            <a:ext cx="1511300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56363" y="3284538"/>
            <a:ext cx="153352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5900" y="5089525"/>
            <a:ext cx="203517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61113" y="4935538"/>
            <a:ext cx="1724025" cy="172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913"/>
            <a:ext cx="7620000" cy="6408737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/>
              <a:t>Гордо ехал мальчик Петя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/>
              <a:t>На своём велосипеде,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/>
              <a:t>А потом лихачить стал –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/>
              <a:t>Руль руками не держал!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/>
              <a:t>И свалился на дорогу,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/>
              <a:t>Ободрал себе он ноги,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/>
              <a:t>Колени руками зажал,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/>
              <a:t>«Ой, как больно!» закричал.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/>
              <a:t>Чтоб паденья избежать,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/>
              <a:t>Надо крепко руль держать!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3500438"/>
            <a:ext cx="4659313" cy="324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60</TotalTime>
  <Words>342</Words>
  <Application>Microsoft Office PowerPoint</Application>
  <PresentationFormat>On-screen Show (4:3)</PresentationFormat>
  <Paragraphs>79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Calibri</vt:lpstr>
      <vt:lpstr>Arial</vt:lpstr>
      <vt:lpstr>Cambria</vt:lpstr>
      <vt:lpstr>Соседство</vt:lpstr>
      <vt:lpstr>Оказание первой помощи</vt:lpstr>
      <vt:lpstr>Цель:</vt:lpstr>
      <vt:lpstr>Задачи:</vt:lpstr>
      <vt:lpstr>Что значит слово «Здравствуйте»? </vt:lpstr>
      <vt:lpstr>Что значит «Быть здоровым»? </vt:lpstr>
      <vt:lpstr>Вызов «Скорой помощи»</vt:lpstr>
      <vt:lpstr>У нас в гостях доктор Айболит</vt:lpstr>
      <vt:lpstr>Содержимое аптечки</vt:lpstr>
      <vt:lpstr>Слайд 9</vt:lpstr>
      <vt:lpstr>Как помочь Пете?</vt:lpstr>
      <vt:lpstr>Слайд 11</vt:lpstr>
      <vt:lpstr>Что делать при ушибе</vt:lpstr>
      <vt:lpstr>Слайд 13</vt:lpstr>
      <vt:lpstr>Что вы посоветуете Алёше?</vt:lpstr>
      <vt:lpstr>Слайд 15</vt:lpstr>
      <vt:lpstr>Что мама посоветует Коле?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Оказание первой помощи</dc:title>
  <dc:creator>User</dc:creator>
  <cp:lastModifiedBy>User</cp:lastModifiedBy>
  <cp:revision>15</cp:revision>
  <dcterms:created xsi:type="dcterms:W3CDTF">2021-02-08T07:48:29Z</dcterms:created>
  <dcterms:modified xsi:type="dcterms:W3CDTF">2021-02-10T07:30:30Z</dcterms:modified>
</cp:coreProperties>
</file>